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7" r:id="rId4"/>
    <p:sldId id="269" r:id="rId5"/>
    <p:sldId id="268" r:id="rId6"/>
    <p:sldId id="263" r:id="rId7"/>
    <p:sldId id="265" r:id="rId8"/>
    <p:sldId id="275" r:id="rId9"/>
    <p:sldId id="256" r:id="rId10"/>
    <p:sldId id="257" r:id="rId11"/>
    <p:sldId id="260" r:id="rId12"/>
    <p:sldId id="258" r:id="rId13"/>
    <p:sldId id="262" r:id="rId14"/>
    <p:sldId id="276" r:id="rId15"/>
    <p:sldId id="278" r:id="rId16"/>
    <p:sldId id="279" r:id="rId17"/>
    <p:sldId id="266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2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6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5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D5D7-5570-40BA-A0B6-727872BB869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9E41-FF69-443C-AF38-912668A9D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3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https://gallery.mailchimp.com/2ebeab892f2050de9a5548409/images/7c94248e-c2fa-4a60-bb62-67dfe864ea9f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991040"/>
              </p:ext>
            </p:extLst>
          </p:nvPr>
        </p:nvGraphicFramePr>
        <p:xfrm>
          <a:off x="1278612" y="-152400"/>
          <a:ext cx="9770151" cy="75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7543623" imgH="5829300" progId="Acrobat.Document.DC">
                  <p:embed/>
                </p:oleObj>
              </mc:Choice>
              <mc:Fallback>
                <p:oleObj name="Acrobat Document" r:id="rId3" imgW="7543623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8612" y="-152400"/>
                        <a:ext cx="9770151" cy="754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9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7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42505"/>
              </p:ext>
            </p:extLst>
          </p:nvPr>
        </p:nvGraphicFramePr>
        <p:xfrm>
          <a:off x="1828800" y="-2446820"/>
          <a:ext cx="8311661" cy="1075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3" imgW="5829212" imgH="7543800" progId="Acrobat.Document.DC">
                  <p:embed/>
                </p:oleObj>
              </mc:Choice>
              <mc:Fallback>
                <p:oleObj name="Acrobat Document" r:id="rId3" imgW="5829212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-2446820"/>
                        <a:ext cx="8311661" cy="1075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04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63" y="0"/>
            <a:ext cx="7177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0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6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3" y="363415"/>
            <a:ext cx="9718431" cy="6131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5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68" y="269631"/>
            <a:ext cx="9308493" cy="64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allery.mailchimp.com/2ebeab892f2050de9a5548409/images/7c94248e-c2fa-4a60-bb62-67dfe864ea9f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56" y="136569"/>
            <a:ext cx="9303994" cy="661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33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190762"/>
              </p:ext>
            </p:extLst>
          </p:nvPr>
        </p:nvGraphicFramePr>
        <p:xfrm>
          <a:off x="1200059" y="-276591"/>
          <a:ext cx="9800492" cy="7573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7543623" imgH="5829300" progId="Acrobat.Document.DC">
                  <p:embed/>
                </p:oleObj>
              </mc:Choice>
              <mc:Fallback>
                <p:oleObj name="Acrobat Document" r:id="rId3" imgW="7543623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0059" y="-276591"/>
                        <a:ext cx="9800492" cy="7573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7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Cassandra Vanhooser</dc:creator>
  <cp:lastModifiedBy>Cassandra Vanhooser</cp:lastModifiedBy>
  <cp:revision>18</cp:revision>
  <cp:lastPrinted>2022-03-03T17:50:35Z</cp:lastPrinted>
  <dcterms:created xsi:type="dcterms:W3CDTF">2022-02-06T18:01:23Z</dcterms:created>
  <dcterms:modified xsi:type="dcterms:W3CDTF">2022-03-03T17:53:11Z</dcterms:modified>
</cp:coreProperties>
</file>